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7" y="1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630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96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34814" y="1429226"/>
            <a:ext cx="7477601" cy="8801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6561"/>
              </a:lnSpc>
            </a:pPr>
            <a:r>
              <a:rPr lang="en-US" sz="70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The Dream Climate App</a:t>
            </a:r>
            <a:endParaRPr lang="en-US" sz="7000" dirty="0"/>
          </a:p>
        </p:txBody>
      </p:sp>
      <p:sp>
        <p:nvSpPr>
          <p:cNvPr id="5" name="Text 2"/>
          <p:cNvSpPr/>
          <p:nvPr/>
        </p:nvSpPr>
        <p:spPr>
          <a:xfrm>
            <a:off x="912592" y="3808703"/>
            <a:ext cx="6888745" cy="1450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" panose="00000500000000000000" pitchFamily="2" charset="-34"/>
                <a:ea typeface="Mukta" pitchFamily="34" charset="-122"/>
                <a:cs typeface="Prompt" panose="00000500000000000000" pitchFamily="2" charset="-34"/>
              </a:rPr>
              <a:t>A revolutionary climate app designed to provide you with real-time weather data, location-based forecasts, historical information, outfit suggestions, weather alerts, dark/light mode and so much more. 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DAD8E9"/>
              </a:solidFill>
              <a:latin typeface="Prompt" panose="00000500000000000000" pitchFamily="2" charset="-34"/>
              <a:ea typeface="Mukta" pitchFamily="34" charset="-122"/>
              <a:cs typeface="Prompt" panose="00000500000000000000" pitchFamily="2" charset="-34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" panose="00000500000000000000" pitchFamily="2" charset="-34"/>
                <a:ea typeface="Mukta" pitchFamily="34" charset="-122"/>
                <a:cs typeface="Prompt" panose="00000500000000000000" pitchFamily="2" charset="-34"/>
              </a:rPr>
              <a:t>Get ready to experience weather like never before❗</a:t>
            </a:r>
            <a:endParaRPr lang="en-US" sz="175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642806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86230" y="7464536"/>
            <a:ext cx="342857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3000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by The Dream Team</a:t>
            </a:r>
            <a:endParaRPr lang="en-US" sz="300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A8F772F2-E2D6-4970-BBA8-975ED414F13C}"/>
              </a:ext>
            </a:extLst>
          </p:cNvPr>
          <p:cNvSpPr/>
          <p:nvPr/>
        </p:nvSpPr>
        <p:spPr>
          <a:xfrm>
            <a:off x="863733" y="2728514"/>
            <a:ext cx="7477601" cy="9478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6561"/>
              </a:lnSpc>
            </a:pPr>
            <a:r>
              <a:rPr lang="en-US" sz="2500" b="1" dirty="0">
                <a:solidFill>
                  <a:schemeClr val="bg2">
                    <a:lumMod val="90000"/>
                  </a:schemeClr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Your Futuristic Weather Companion</a:t>
            </a:r>
          </a:p>
          <a:p>
            <a:pPr marL="0" indent="0">
              <a:lnSpc>
                <a:spcPts val="6561"/>
              </a:lnSpc>
              <a:buNone/>
            </a:pPr>
            <a:endParaRPr lang="en-US" sz="25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C86129-07CC-4536-92FB-CA1B5C2DD530}"/>
              </a:ext>
            </a:extLst>
          </p:cNvPr>
          <p:cNvSpPr/>
          <p:nvPr/>
        </p:nvSpPr>
        <p:spPr>
          <a:xfrm>
            <a:off x="268911" y="7022358"/>
            <a:ext cx="642395" cy="636607"/>
          </a:xfrm>
          <a:prstGeom prst="ellipse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717BD86-3231-4372-87E8-DADD22552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2558" y="2446893"/>
            <a:ext cx="4167832" cy="576857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3EA9F26-AA44-4629-B1B3-6753E8F81C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1796" y="2657990"/>
            <a:ext cx="5227380" cy="295283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811DE83-0758-4046-A075-15E76D706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1676" y="14129"/>
            <a:ext cx="5768723" cy="297792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7A94388-7C54-4BEE-9CD5-C18D353588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8605" y="5501789"/>
            <a:ext cx="4893952" cy="2752902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391F073-4EC9-472A-B941-0B92B373B58E}"/>
              </a:ext>
            </a:extLst>
          </p:cNvPr>
          <p:cNvSpPr/>
          <p:nvPr/>
        </p:nvSpPr>
        <p:spPr>
          <a:xfrm>
            <a:off x="1717159" y="6453442"/>
            <a:ext cx="452120" cy="44704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376CBE6-11F1-4FED-8D9C-D2BE079ED6EB}"/>
              </a:ext>
            </a:extLst>
          </p:cNvPr>
          <p:cNvSpPr/>
          <p:nvPr/>
        </p:nvSpPr>
        <p:spPr>
          <a:xfrm>
            <a:off x="234110" y="5343533"/>
            <a:ext cx="452120" cy="44704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176594" y="1561916"/>
            <a:ext cx="4907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Feature Highlights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299823" y="2811193"/>
            <a:ext cx="5092611" cy="1808922"/>
          </a:xfrm>
          <a:prstGeom prst="roundRect">
            <a:avLst>
              <a:gd name="adj" fmla="val 5707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35805" y="3047175"/>
            <a:ext cx="3200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400" dirty="0"/>
              <a:t>🌤️</a:t>
            </a: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Real-time Weather Data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35805" y="3616532"/>
            <a:ext cx="4107775" cy="7207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Stay up-to-date with the most accurate and timely weather information.</a:t>
            </a:r>
          </a:p>
        </p:txBody>
      </p:sp>
      <p:sp>
        <p:nvSpPr>
          <p:cNvPr id="8" name="Shape 5"/>
          <p:cNvSpPr/>
          <p:nvPr/>
        </p:nvSpPr>
        <p:spPr>
          <a:xfrm>
            <a:off x="7893198" y="4971468"/>
            <a:ext cx="5121550" cy="1808922"/>
          </a:xfrm>
          <a:prstGeom prst="roundRect">
            <a:avLst>
              <a:gd name="adj" fmla="val 5707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059620" y="5204968"/>
            <a:ext cx="3941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📍 Location-based Forecasts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147840" y="5706513"/>
            <a:ext cx="410777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Get weather predictions tailored specifically to your current location.</a:t>
            </a:r>
          </a:p>
        </p:txBody>
      </p:sp>
      <p:sp>
        <p:nvSpPr>
          <p:cNvPr id="11" name="Shape 8"/>
          <p:cNvSpPr/>
          <p:nvPr/>
        </p:nvSpPr>
        <p:spPr>
          <a:xfrm>
            <a:off x="2299824" y="4960814"/>
            <a:ext cx="5088883" cy="1808922"/>
          </a:xfrm>
          <a:prstGeom prst="roundRect">
            <a:avLst>
              <a:gd name="adj" fmla="val 5707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35806" y="519679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📊Historical Data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35806" y="5766153"/>
            <a:ext cx="410777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Explore past weather patterns and trends for any location.</a:t>
            </a:r>
          </a:p>
        </p:txBody>
      </p:sp>
      <p:sp>
        <p:nvSpPr>
          <p:cNvPr id="14" name="Shape 11"/>
          <p:cNvSpPr/>
          <p:nvPr/>
        </p:nvSpPr>
        <p:spPr>
          <a:xfrm>
            <a:off x="7907833" y="2811193"/>
            <a:ext cx="5044238" cy="1808922"/>
          </a:xfrm>
          <a:prstGeom prst="roundRect">
            <a:avLst>
              <a:gd name="adj" fmla="val 5707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074255" y="3064115"/>
            <a:ext cx="334525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US" sz="2400" dirty="0">
                <a:solidFill>
                  <a:schemeClr val="bg1"/>
                </a:solidFill>
              </a:rPr>
              <a:t>👗 </a:t>
            </a:r>
            <a:r>
              <a:rPr lang="en-US" sz="2400" b="1" dirty="0">
                <a:solidFill>
                  <a:schemeClr val="bg1"/>
                </a:solidFill>
              </a:rPr>
              <a:t>Outfit Suggestions</a:t>
            </a:r>
          </a:p>
        </p:txBody>
      </p:sp>
      <p:sp>
        <p:nvSpPr>
          <p:cNvPr id="16" name="Text 13"/>
          <p:cNvSpPr/>
          <p:nvPr/>
        </p:nvSpPr>
        <p:spPr>
          <a:xfrm>
            <a:off x="8162476" y="3626491"/>
            <a:ext cx="410777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Receive personalized recommendations to dress appropriately for the weather.</a:t>
            </a:r>
          </a:p>
          <a:p>
            <a:pPr marL="0" indent="0">
              <a:lnSpc>
                <a:spcPts val="2799"/>
              </a:lnSpc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983448" y="3355376"/>
            <a:ext cx="6339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👀A Glimpse into the app</a:t>
            </a:r>
            <a:endParaRPr lang="en-US" sz="4374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AEA192B9-F70F-4E36-8C1B-D85B070C3D73}"/>
              </a:ext>
            </a:extLst>
          </p:cNvPr>
          <p:cNvSpPr/>
          <p:nvPr/>
        </p:nvSpPr>
        <p:spPr>
          <a:xfrm>
            <a:off x="2983449" y="4151610"/>
            <a:ext cx="2948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Simplicity &amp; Elegance</a:t>
            </a:r>
            <a:endParaRPr lang="en-US" sz="2187" dirty="0"/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8A66B741-7A59-4C9C-92F4-C6E2A27A84A9}"/>
              </a:ext>
            </a:extLst>
          </p:cNvPr>
          <p:cNvSpPr/>
          <p:nvPr/>
        </p:nvSpPr>
        <p:spPr>
          <a:xfrm>
            <a:off x="2983448" y="4531459"/>
            <a:ext cx="938164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anose="00000500000000000000" pitchFamily="2" charset="-34"/>
                <a:ea typeface="Mukta" pitchFamily="34" charset="-122"/>
                <a:cs typeface="Prompt" panose="00000500000000000000" pitchFamily="2" charset="-34"/>
              </a:rPr>
              <a:t>Our app's user interface is designed to be intuitive, elegant, and easy to navigate.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227653"/>
            <a:ext cx="6339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624376" y="2291774"/>
            <a:ext cx="2948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5" y="2671623"/>
            <a:ext cx="938164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F2EC2C-25F0-4C7F-9BBF-07A6A78C0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089" y="133848"/>
            <a:ext cx="11022222" cy="796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47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049893"/>
            <a:ext cx="7581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 err="1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ℹReliable</a:t>
            </a: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 Climate Information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624376" y="2310877"/>
            <a:ext cx="3474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Accurate and Trustworthy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2768236"/>
            <a:ext cx="9381649" cy="11128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anose="00000500000000000000" pitchFamily="2" charset="-34"/>
                <a:ea typeface="Mukta" pitchFamily="34" charset="-122"/>
                <a:cs typeface="Prompt" panose="00000500000000000000" pitchFamily="2" charset="-34"/>
              </a:rPr>
              <a:t>Rest assured, our app sources its weather data from the reputable OpenWeather API, guaranteeing the utmost reliability and up-to-the-minute accuracy.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A182D8AE-0140-4BB1-BB6D-28CD572DB0F7}"/>
              </a:ext>
            </a:extLst>
          </p:cNvPr>
          <p:cNvSpPr/>
          <p:nvPr/>
        </p:nvSpPr>
        <p:spPr>
          <a:xfrm>
            <a:off x="2624374" y="4326544"/>
            <a:ext cx="3474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Data You Can Depend On</a:t>
            </a:r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5DDDE4A5-9BF5-410A-9F95-8CAAE31DE3BB}"/>
              </a:ext>
            </a:extLst>
          </p:cNvPr>
          <p:cNvSpPr/>
          <p:nvPr/>
        </p:nvSpPr>
        <p:spPr>
          <a:xfrm>
            <a:off x="2624374" y="4783903"/>
            <a:ext cx="93816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Our app ensures you receive weather information you can trust, providing confidence in your daily plans.</a:t>
            </a:r>
            <a:endParaRPr lang="en-US" sz="200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60DD307F-F4DC-4454-ACCD-E3EFD26818E4}"/>
              </a:ext>
            </a:extLst>
          </p:cNvPr>
          <p:cNvSpPr/>
          <p:nvPr/>
        </p:nvSpPr>
        <p:spPr>
          <a:xfrm>
            <a:off x="2624373" y="6189197"/>
            <a:ext cx="43146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On Demand Weather Updates</a:t>
            </a: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5FD93753-A3EE-4568-A822-C493B368C5E7}"/>
              </a:ext>
            </a:extLst>
          </p:cNvPr>
          <p:cNvSpPr/>
          <p:nvPr/>
        </p:nvSpPr>
        <p:spPr>
          <a:xfrm>
            <a:off x="2624374" y="6646556"/>
            <a:ext cx="93816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Stay ahead of the weather with real-time updates, keeping you informed and prepared for any climate changes.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475116" y="3264797"/>
            <a:ext cx="7597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👗Never Dress Inappropriately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3521414" y="4178734"/>
            <a:ext cx="536215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Smart Outfit Recommendation system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3521414" y="4570390"/>
            <a:ext cx="938164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Times New Roman" panose="02020603050405020304" pitchFamily="18" charset="0"/>
              </a:rPr>
              <a:t>Say goodbye to mismatched outfits – our app suggests the perfect attire for any weather.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505735" y="3123649"/>
            <a:ext cx="77754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🔔Stay Informed with Alerts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505735" y="4003067"/>
            <a:ext cx="3398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Real-time Weather Alerts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505735" y="4394723"/>
            <a:ext cx="98010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anose="00000500000000000000" pitchFamily="2" charset="-34"/>
                <a:ea typeface="Mukta" pitchFamily="34" charset="-122"/>
                <a:cs typeface="Prompt" panose="00000500000000000000" pitchFamily="2" charset="-34"/>
              </a:rPr>
              <a:t>Receive instant notifications about severe weather conditions and stay informed at all times.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266</Words>
  <Application>Microsoft Office PowerPoint</Application>
  <PresentationFormat>Custom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Mukta</vt:lpstr>
      <vt:lpstr>Playfair Display</vt:lpstr>
      <vt:lpstr>Prompt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Lulseged Admasu</cp:lastModifiedBy>
  <cp:revision>10</cp:revision>
  <dcterms:created xsi:type="dcterms:W3CDTF">2023-10-28T03:20:46Z</dcterms:created>
  <dcterms:modified xsi:type="dcterms:W3CDTF">2023-10-28T21:54:21Z</dcterms:modified>
</cp:coreProperties>
</file>